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5" r:id="rId1"/>
  </p:sldMasterIdLst>
  <p:notesMasterIdLst>
    <p:notesMasterId r:id="rId6"/>
  </p:notesMasterIdLst>
  <p:sldIdLst>
    <p:sldId id="285" r:id="rId2"/>
    <p:sldId id="286" r:id="rId3"/>
    <p:sldId id="287" r:id="rId4"/>
    <p:sldId id="288" r:id="rId5"/>
  </p:sldIdLst>
  <p:sldSz cx="9144000" cy="5143500" type="screen16x9"/>
  <p:notesSz cx="6858000" cy="9144000"/>
  <p:embeddedFontLst>
    <p:embeddedFont>
      <p:font typeface="DM Sans" panose="020B0604020202020204" charset="0"/>
      <p:regular r:id="rId7"/>
      <p:bold r:id="rId8"/>
      <p:italic r:id="rId9"/>
      <p:boldItalic r:id="rId10"/>
    </p:embeddedFont>
    <p:embeddedFont>
      <p:font typeface="Helvetica Neue Light" panose="020B0604020202020204" charset="0"/>
      <p:regular r:id="rId11"/>
      <p:bold r:id="rId12"/>
      <p:italic r:id="rId13"/>
      <p:boldItalic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3">
          <p15:clr>
            <a:srgbClr val="A4A3A4"/>
          </p15:clr>
        </p15:guide>
        <p15:guide id="2" pos="288">
          <p15:clr>
            <a:srgbClr val="A4A3A4"/>
          </p15:clr>
        </p15:guide>
        <p15:guide id="3" pos="545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283"/>
        <p:guide pos="288"/>
        <p:guide pos="5459"/>
        <p:guide orient="horz" pos="28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55a4ff4588_0_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3" name="Google Shape;663;g155a4ff4588_0_9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latin typeface="DM Sans"/>
                <a:ea typeface="DM Sans"/>
                <a:cs typeface="DM Sans"/>
                <a:sym typeface="DM Sans"/>
              </a:rPr>
              <a:t>Editar número y nombre de última clase</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155a4ff4588_0_8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9" name="Google Shape;669;g155a4ff4588_0_8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55a4ff4588_0_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7" name="Google Shape;677;g155a4ff4588_0_8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55a4ff4588_0_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0" name="Google Shape;690;g155a4ff4588_0_8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2"/>
        <p:cNvGrpSpPr/>
        <p:nvPr/>
      </p:nvGrpSpPr>
      <p:grpSpPr>
        <a:xfrm>
          <a:off x="0" y="0"/>
          <a:ext cx="0" cy="0"/>
          <a:chOff x="0" y="0"/>
          <a:chExt cx="0" cy="0"/>
        </a:xfrm>
      </p:grpSpPr>
      <p:pic>
        <p:nvPicPr>
          <p:cNvPr id="183" name="Google Shape;183;p5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03"/>
        <p:cNvGrpSpPr/>
        <p:nvPr/>
      </p:nvGrpSpPr>
      <p:grpSpPr>
        <a:xfrm>
          <a:off x="0" y="0"/>
          <a:ext cx="0" cy="0"/>
          <a:chOff x="0" y="0"/>
          <a:chExt cx="0" cy="0"/>
        </a:xfrm>
      </p:grpSpPr>
      <p:pic>
        <p:nvPicPr>
          <p:cNvPr id="204" name="Google Shape;204;p6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205"/>
        <p:cNvGrpSpPr/>
        <p:nvPr/>
      </p:nvGrpSpPr>
      <p:grpSpPr>
        <a:xfrm>
          <a:off x="0" y="0"/>
          <a:ext cx="0" cy="0"/>
          <a:chOff x="0" y="0"/>
          <a:chExt cx="0" cy="0"/>
        </a:xfrm>
      </p:grpSpPr>
      <p:pic>
        <p:nvPicPr>
          <p:cNvPr id="206" name="Google Shape;206;p65"/>
          <p:cNvPicPr preferRelativeResize="0"/>
          <p:nvPr/>
        </p:nvPicPr>
        <p:blipFill rotWithShape="1">
          <a:blip r:embed="rId2">
            <a:alphaModFix/>
          </a:blip>
          <a:srcRect/>
          <a:stretch/>
        </p:blipFill>
        <p:spPr>
          <a:xfrm>
            <a:off x="7800200" y="4740050"/>
            <a:ext cx="1057500" cy="246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184"/>
        <p:cNvGrpSpPr/>
        <p:nvPr/>
      </p:nvGrpSpPr>
      <p:grpSpPr>
        <a:xfrm>
          <a:off x="0" y="0"/>
          <a:ext cx="0" cy="0"/>
          <a:chOff x="0" y="0"/>
          <a:chExt cx="0" cy="0"/>
        </a:xfrm>
      </p:grpSpPr>
      <p:sp>
        <p:nvSpPr>
          <p:cNvPr id="185" name="Google Shape;185;p5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86" name="Google Shape;186;p5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87" name="Google Shape;187;p5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88"/>
        <p:cNvGrpSpPr/>
        <p:nvPr/>
      </p:nvGrpSpPr>
      <p:grpSpPr>
        <a:xfrm>
          <a:off x="0" y="0"/>
          <a:ext cx="0" cy="0"/>
          <a:chOff x="0" y="0"/>
          <a:chExt cx="0" cy="0"/>
        </a:xfrm>
      </p:grpSpPr>
      <p:pic>
        <p:nvPicPr>
          <p:cNvPr id="189" name="Google Shape;189;p57"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58"/>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2" name="Google Shape;192;p5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93"/>
        <p:cNvGrpSpPr/>
        <p:nvPr/>
      </p:nvGrpSpPr>
      <p:grpSpPr>
        <a:xfrm>
          <a:off x="0" y="0"/>
          <a:ext cx="0" cy="0"/>
          <a:chOff x="0" y="0"/>
          <a:chExt cx="0" cy="0"/>
        </a:xfrm>
      </p:grpSpPr>
      <p:pic>
        <p:nvPicPr>
          <p:cNvPr id="194" name="Google Shape;194;p59"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95"/>
        <p:cNvGrpSpPr/>
        <p:nvPr/>
      </p:nvGrpSpPr>
      <p:grpSpPr>
        <a:xfrm>
          <a:off x="0" y="0"/>
          <a:ext cx="0" cy="0"/>
          <a:chOff x="0" y="0"/>
          <a:chExt cx="0" cy="0"/>
        </a:xfrm>
      </p:grpSpPr>
      <p:pic>
        <p:nvPicPr>
          <p:cNvPr id="196" name="Google Shape;196;p6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197"/>
        <p:cNvGrpSpPr/>
        <p:nvPr/>
      </p:nvGrpSpPr>
      <p:grpSpPr>
        <a:xfrm>
          <a:off x="0" y="0"/>
          <a:ext cx="0" cy="0"/>
          <a:chOff x="0" y="0"/>
          <a:chExt cx="0" cy="0"/>
        </a:xfrm>
      </p:grpSpPr>
      <p:pic>
        <p:nvPicPr>
          <p:cNvPr id="198" name="Google Shape;198;p6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199"/>
        <p:cNvGrpSpPr/>
        <p:nvPr/>
      </p:nvGrpSpPr>
      <p:grpSpPr>
        <a:xfrm>
          <a:off x="0" y="0"/>
          <a:ext cx="0" cy="0"/>
          <a:chOff x="0" y="0"/>
          <a:chExt cx="0" cy="0"/>
        </a:xfrm>
      </p:grpSpPr>
      <p:pic>
        <p:nvPicPr>
          <p:cNvPr id="200" name="Google Shape;200;p6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6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76"/>
        <p:cNvGrpSpPr/>
        <p:nvPr/>
      </p:nvGrpSpPr>
      <p:grpSpPr>
        <a:xfrm>
          <a:off x="0" y="0"/>
          <a:ext cx="0" cy="0"/>
          <a:chOff x="0" y="0"/>
          <a:chExt cx="0" cy="0"/>
        </a:xfrm>
      </p:grpSpPr>
      <p:sp>
        <p:nvSpPr>
          <p:cNvPr id="177" name="Google Shape;177;p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78" name="Google Shape;178;p5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79" name="Google Shape;179;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98"/>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dirty="0">
                <a:solidFill>
                  <a:schemeClr val="dk1"/>
                </a:solidFill>
                <a:latin typeface="DM Sans"/>
                <a:ea typeface="DM Sans"/>
                <a:cs typeface="DM Sans"/>
                <a:sym typeface="DM Sans"/>
              </a:rPr>
              <a:t>Primera práctica integradora</a:t>
            </a:r>
            <a:endParaRPr sz="4000" b="1" i="0" u="none" strike="noStrike" cap="none" dirty="0">
              <a:solidFill>
                <a:schemeClr val="dk1"/>
              </a:solidFill>
              <a:latin typeface="DM Sans"/>
              <a:ea typeface="DM Sans"/>
              <a:cs typeface="DM Sans"/>
              <a:sym typeface="DM Sans"/>
            </a:endParaRPr>
          </a:p>
        </p:txBody>
      </p:sp>
      <p:sp>
        <p:nvSpPr>
          <p:cNvPr id="666" name="Google Shape;666;p98"/>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419" sz="1800">
                <a:solidFill>
                  <a:schemeClr val="dk1"/>
                </a:solidFill>
                <a:latin typeface="DM Sans"/>
                <a:ea typeface="DM Sans"/>
                <a:cs typeface="DM Sans"/>
                <a:sym typeface="DM Sans"/>
              </a:rPr>
              <a:t>MÓDULO I - CLASE 15</a:t>
            </a:r>
            <a:endParaRPr sz="1600" b="0" i="0" u="none" strike="noStrike" cap="none">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99"/>
          <p:cNvSpPr txBox="1"/>
          <p:nvPr/>
        </p:nvSpPr>
        <p:spPr>
          <a:xfrm>
            <a:off x="1461300" y="220862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Práctica de integración sobre tu ecommerce</a:t>
            </a:r>
            <a:endParaRPr sz="4000" b="1" i="0" u="none" strike="noStrike" cap="none">
              <a:solidFill>
                <a:schemeClr val="dk1"/>
              </a:solidFill>
              <a:highlight>
                <a:srgbClr val="EAFF6A"/>
              </a:highlight>
              <a:latin typeface="DM Sans"/>
              <a:ea typeface="DM Sans"/>
              <a:cs typeface="DM Sans"/>
              <a:sym typeface="DM Sans"/>
            </a:endParaRPr>
          </a:p>
        </p:txBody>
      </p:sp>
      <p:grpSp>
        <p:nvGrpSpPr>
          <p:cNvPr id="672" name="Google Shape;672;p99"/>
          <p:cNvGrpSpPr/>
          <p:nvPr/>
        </p:nvGrpSpPr>
        <p:grpSpPr>
          <a:xfrm>
            <a:off x="4032278" y="991001"/>
            <a:ext cx="898548" cy="898574"/>
            <a:chOff x="7203613" y="720174"/>
            <a:chExt cx="254100" cy="254100"/>
          </a:xfrm>
        </p:grpSpPr>
        <p:sp>
          <p:nvSpPr>
            <p:cNvPr id="673" name="Google Shape;673;p99"/>
            <p:cNvSpPr/>
            <p:nvPr/>
          </p:nvSpPr>
          <p:spPr>
            <a:xfrm>
              <a:off x="7203613" y="720174"/>
              <a:ext cx="254100" cy="254100"/>
            </a:xfrm>
            <a:prstGeom prst="ellipse">
              <a:avLst/>
            </a:prstGeom>
            <a:solidFill>
              <a:srgbClr val="83A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4" name="Google Shape;674;p99"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100"/>
          <p:cNvSpPr txBox="1"/>
          <p:nvPr/>
        </p:nvSpPr>
        <p:spPr>
          <a:xfrm>
            <a:off x="457350" y="1017925"/>
            <a:ext cx="3834600" cy="290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Consigna</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0" algn="l" rtl="0">
              <a:lnSpc>
                <a:spcPct val="100000"/>
              </a:lnSpc>
              <a:spcBef>
                <a:spcPts val="0"/>
              </a:spcBef>
              <a:spcAft>
                <a:spcPts val="0"/>
              </a:spcAft>
              <a:buNone/>
            </a:pPr>
            <a:r>
              <a:rPr lang="es-419" sz="1350">
                <a:solidFill>
                  <a:srgbClr val="999999"/>
                </a:solidFill>
                <a:latin typeface="DM Sans"/>
                <a:ea typeface="DM Sans"/>
                <a:cs typeface="DM Sans"/>
                <a:sym typeface="DM Sans"/>
              </a:rPr>
              <a:t>Continuar sobre el proyecto que has trabajado para tu ecommerce y configurar los siguientes elementos:</a:t>
            </a:r>
            <a:endParaRPr sz="1350" b="0" i="0" u="none" strike="noStrike" cap="none">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Aspectos a incluir</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Agregar el modelo de persistencia de Mongo y mongoose a tu proyecto.</a:t>
            </a:r>
            <a:endParaRPr sz="1350">
              <a:solidFill>
                <a:srgbClr val="999999"/>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Crear una base de datos llamada “ecommerce” dentro de tu Atlas, crear sus colecciones “carts”, “messages”, “products” y sus respectivos schemas.</a:t>
            </a:r>
            <a:endParaRPr sz="1350">
              <a:solidFill>
                <a:srgbClr val="999999"/>
              </a:solidFill>
              <a:latin typeface="DM Sans"/>
              <a:ea typeface="DM Sans"/>
              <a:cs typeface="DM Sans"/>
              <a:sym typeface="DM Sans"/>
            </a:endParaRPr>
          </a:p>
        </p:txBody>
      </p:sp>
      <p:sp>
        <p:nvSpPr>
          <p:cNvPr id="680" name="Google Shape;680;p100"/>
          <p:cNvSpPr txBox="1"/>
          <p:nvPr/>
        </p:nvSpPr>
        <p:spPr>
          <a:xfrm>
            <a:off x="501450" y="1081750"/>
            <a:ext cx="7780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endParaRPr sz="4000" b="1" i="0" u="none" strike="noStrike" cap="none">
              <a:solidFill>
                <a:schemeClr val="dk1"/>
              </a:solidFill>
              <a:latin typeface="DM Sans"/>
              <a:ea typeface="DM Sans"/>
              <a:cs typeface="DM Sans"/>
              <a:sym typeface="DM Sans"/>
            </a:endParaRPr>
          </a:p>
        </p:txBody>
      </p:sp>
      <p:pic>
        <p:nvPicPr>
          <p:cNvPr id="681" name="Google Shape;681;p100"/>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682" name="Google Shape;682;p100"/>
          <p:cNvSpPr/>
          <p:nvPr/>
        </p:nvSpPr>
        <p:spPr>
          <a:xfrm>
            <a:off x="636450" y="838675"/>
            <a:ext cx="8036700" cy="606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5"/>
              </a:solidFill>
              <a:highlight>
                <a:schemeClr val="accent5"/>
              </a:highlight>
              <a:latin typeface="Arial"/>
              <a:ea typeface="Arial"/>
              <a:cs typeface="Arial"/>
              <a:sym typeface="Arial"/>
            </a:endParaRPr>
          </a:p>
        </p:txBody>
      </p:sp>
      <p:sp>
        <p:nvSpPr>
          <p:cNvPr id="683" name="Google Shape;683;p100"/>
          <p:cNvSpPr txBox="1"/>
          <p:nvPr/>
        </p:nvSpPr>
        <p:spPr>
          <a:xfrm>
            <a:off x="4634100" y="2466400"/>
            <a:ext cx="4113900" cy="19095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Separar los Managers de fileSystem de los managers de MongoDb en una sola carpeta “dao”. Dentro de dao, agregar también una carpeta “models” donde vivirán los esquemas de MongoDB. La estructura deberá ser igual a la vista en esta clase</a:t>
            </a:r>
            <a:endParaRPr sz="14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Contener todos los Managers (FileSystem y DB) en una carpeta llamada “Dao”</a:t>
            </a:r>
            <a:endParaRPr sz="1450">
              <a:solidFill>
                <a:srgbClr val="999999"/>
              </a:solidFill>
              <a:latin typeface="DM Sans"/>
              <a:ea typeface="DM Sans"/>
              <a:cs typeface="DM Sans"/>
              <a:sym typeface="DM Sans"/>
            </a:endParaRPr>
          </a:p>
        </p:txBody>
      </p:sp>
      <p:grpSp>
        <p:nvGrpSpPr>
          <p:cNvPr id="684" name="Google Shape;684;p100"/>
          <p:cNvGrpSpPr/>
          <p:nvPr/>
        </p:nvGrpSpPr>
        <p:grpSpPr>
          <a:xfrm>
            <a:off x="501451" y="510475"/>
            <a:ext cx="388900" cy="388900"/>
            <a:chOff x="7203613" y="720174"/>
            <a:chExt cx="254100" cy="254100"/>
          </a:xfrm>
        </p:grpSpPr>
        <p:sp>
          <p:nvSpPr>
            <p:cNvPr id="685" name="Google Shape;685;p100"/>
            <p:cNvSpPr/>
            <p:nvPr/>
          </p:nvSpPr>
          <p:spPr>
            <a:xfrm>
              <a:off x="7203613" y="720174"/>
              <a:ext cx="254100" cy="254100"/>
            </a:xfrm>
            <a:prstGeom prst="ellipse">
              <a:avLst/>
            </a:prstGeom>
            <a:solidFill>
              <a:srgbClr val="83A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6" name="Google Shape;686;p100"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
        <p:nvSpPr>
          <p:cNvPr id="687" name="Google Shape;687;p100"/>
          <p:cNvSpPr txBox="1"/>
          <p:nvPr/>
        </p:nvSpPr>
        <p:spPr>
          <a:xfrm>
            <a:off x="930550" y="468275"/>
            <a:ext cx="3361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a:solidFill>
                  <a:srgbClr val="000000"/>
                </a:solidFill>
                <a:latin typeface="DM Sans"/>
                <a:ea typeface="DM Sans"/>
                <a:cs typeface="DM Sans"/>
                <a:sym typeface="DM Sans"/>
              </a:rPr>
              <a:t>DESAFIO COMPLEMENTARIO</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01"/>
          <p:cNvSpPr txBox="1"/>
          <p:nvPr/>
        </p:nvSpPr>
        <p:spPr>
          <a:xfrm>
            <a:off x="500950" y="1324450"/>
            <a:ext cx="3834600" cy="211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Aspectos a incluir</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Reajustar los servicios con el fin de que puedan funcionar con Mongoose en lugar de FileSystem</a:t>
            </a:r>
            <a:endParaRPr sz="1350">
              <a:solidFill>
                <a:srgbClr val="999999"/>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419" sz="1350" b="1">
                <a:solidFill>
                  <a:srgbClr val="999999"/>
                </a:solidFill>
                <a:latin typeface="DM Sans"/>
                <a:ea typeface="DM Sans"/>
                <a:cs typeface="DM Sans"/>
                <a:sym typeface="DM Sans"/>
              </a:rPr>
              <a:t>NO ELIMINAR FileSystem de tu proyecto</a:t>
            </a:r>
            <a:r>
              <a:rPr lang="es-419" sz="1350">
                <a:solidFill>
                  <a:srgbClr val="999999"/>
                </a:solidFill>
                <a:latin typeface="DM Sans"/>
                <a:ea typeface="DM Sans"/>
                <a:cs typeface="DM Sans"/>
                <a:sym typeface="DM Sans"/>
              </a:rPr>
              <a:t>.</a:t>
            </a:r>
            <a:endParaRPr sz="1350">
              <a:solidFill>
                <a:srgbClr val="999999"/>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Corroborar la integridad del proyecto para que todo funcione como lo ha hecho hasta ahora.</a:t>
            </a:r>
            <a:endParaRPr sz="1350">
              <a:solidFill>
                <a:srgbClr val="999999"/>
              </a:solidFill>
              <a:latin typeface="DM Sans"/>
              <a:ea typeface="DM Sans"/>
              <a:cs typeface="DM Sans"/>
              <a:sym typeface="DM Sans"/>
            </a:endParaRPr>
          </a:p>
        </p:txBody>
      </p:sp>
      <p:pic>
        <p:nvPicPr>
          <p:cNvPr id="693" name="Google Shape;693;p101"/>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694" name="Google Shape;694;p101"/>
          <p:cNvSpPr/>
          <p:nvPr/>
        </p:nvSpPr>
        <p:spPr>
          <a:xfrm>
            <a:off x="636450" y="838675"/>
            <a:ext cx="8036700" cy="606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101"/>
          <p:cNvSpPr txBox="1"/>
          <p:nvPr/>
        </p:nvSpPr>
        <p:spPr>
          <a:xfrm>
            <a:off x="4605375" y="1363525"/>
            <a:ext cx="3834600" cy="213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50" b="1">
                <a:latin typeface="DM Sans"/>
                <a:ea typeface="DM Sans"/>
                <a:cs typeface="DM Sans"/>
                <a:sym typeface="DM Sans"/>
              </a:rPr>
              <a:t>Formato</a:t>
            </a:r>
            <a:endParaRPr sz="1250" b="1">
              <a:latin typeface="DM Sans"/>
              <a:ea typeface="DM Sans"/>
              <a:cs typeface="DM Sans"/>
              <a:sym typeface="DM Sans"/>
            </a:endParaRPr>
          </a:p>
          <a:p>
            <a:pPr marL="0" lvl="0" indent="0" algn="l" rtl="0">
              <a:lnSpc>
                <a:spcPct val="30000"/>
              </a:lnSpc>
              <a:spcBef>
                <a:spcPts val="0"/>
              </a:spcBef>
              <a:spcAft>
                <a:spcPts val="0"/>
              </a:spcAft>
              <a:buNone/>
            </a:pPr>
            <a:endParaRPr sz="1250" b="1">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Link al repositorio de GitHub con el proyecto completo (No incluir node_modules).</a:t>
            </a:r>
            <a:endParaRPr sz="1350">
              <a:latin typeface="DM Sans"/>
              <a:ea typeface="DM Sans"/>
              <a:cs typeface="DM Sans"/>
              <a:sym typeface="DM Sans"/>
            </a:endParaRPr>
          </a:p>
          <a:p>
            <a:pPr marL="0" lvl="0" indent="0" algn="l" rtl="0">
              <a:spcBef>
                <a:spcPts val="0"/>
              </a:spcBef>
              <a:spcAft>
                <a:spcPts val="0"/>
              </a:spcAft>
              <a:buNone/>
            </a:pPr>
            <a:r>
              <a:rPr lang="es-419" sz="1250" b="1">
                <a:latin typeface="DM Sans"/>
                <a:ea typeface="DM Sans"/>
                <a:cs typeface="DM Sans"/>
                <a:sym typeface="DM Sans"/>
              </a:rPr>
              <a:t>Sugerencias</a:t>
            </a:r>
            <a:endParaRPr sz="1250" b="1">
              <a:latin typeface="DM Sans"/>
              <a:ea typeface="DM Sans"/>
              <a:cs typeface="DM Sans"/>
              <a:sym typeface="DM Sans"/>
            </a:endParaRPr>
          </a:p>
          <a:p>
            <a:pPr marL="0" lvl="0" indent="0" algn="l" rtl="0">
              <a:lnSpc>
                <a:spcPct val="30000"/>
              </a:lnSpc>
              <a:spcBef>
                <a:spcPts val="0"/>
              </a:spcBef>
              <a:spcAft>
                <a:spcPts val="0"/>
              </a:spcAft>
              <a:buNone/>
            </a:pPr>
            <a:endParaRPr sz="1250" b="1">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Te recomendamos que, para este entregable, repitas las pruebas realizadas en la pre-entrega de la clase 8.</a:t>
            </a:r>
            <a:endParaRPr sz="1450">
              <a:solidFill>
                <a:srgbClr val="999999"/>
              </a:solidFill>
              <a:latin typeface="DM Sans"/>
              <a:ea typeface="DM Sans"/>
              <a:cs typeface="DM Sans"/>
              <a:sym typeface="DM Sans"/>
            </a:endParaRPr>
          </a:p>
        </p:txBody>
      </p:sp>
      <p:grpSp>
        <p:nvGrpSpPr>
          <p:cNvPr id="696" name="Google Shape;696;p101"/>
          <p:cNvGrpSpPr/>
          <p:nvPr/>
        </p:nvGrpSpPr>
        <p:grpSpPr>
          <a:xfrm>
            <a:off x="500958" y="518727"/>
            <a:ext cx="380566" cy="380642"/>
            <a:chOff x="7203613" y="720174"/>
            <a:chExt cx="254100" cy="254100"/>
          </a:xfrm>
        </p:grpSpPr>
        <p:sp>
          <p:nvSpPr>
            <p:cNvPr id="697" name="Google Shape;697;p101"/>
            <p:cNvSpPr/>
            <p:nvPr/>
          </p:nvSpPr>
          <p:spPr>
            <a:xfrm>
              <a:off x="7203613" y="720174"/>
              <a:ext cx="254100" cy="254100"/>
            </a:xfrm>
            <a:prstGeom prst="ellipse">
              <a:avLst/>
            </a:prstGeom>
            <a:solidFill>
              <a:srgbClr val="83A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8" name="Google Shape;698;p101"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
        <p:nvSpPr>
          <p:cNvPr id="699" name="Google Shape;699;p101"/>
          <p:cNvSpPr txBox="1"/>
          <p:nvPr/>
        </p:nvSpPr>
        <p:spPr>
          <a:xfrm>
            <a:off x="930550" y="468275"/>
            <a:ext cx="3361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a:solidFill>
                  <a:srgbClr val="000000"/>
                </a:solidFill>
                <a:latin typeface="DM Sans"/>
                <a:ea typeface="DM Sans"/>
                <a:cs typeface="DM Sans"/>
                <a:sym typeface="DM Sans"/>
              </a:rPr>
              <a:t>DESAFIO COMPLEMENTARIO</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248</Words>
  <Application>Microsoft Office PowerPoint</Application>
  <PresentationFormat>Presentación en pantalla (16:9)</PresentationFormat>
  <Paragraphs>31</Paragraphs>
  <Slides>4</Slides>
  <Notes>4</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vt:i4>
      </vt:variant>
    </vt:vector>
  </HeadingPairs>
  <TitlesOfParts>
    <vt:vector size="8" baseType="lpstr">
      <vt:lpstr>DM Sans</vt:lpstr>
      <vt:lpstr>Arial</vt:lpstr>
      <vt:lpstr>Helvetica Neue Light</vt:lpstr>
      <vt:lpstr>Coder</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CHALL</dc:creator>
  <cp:lastModifiedBy>Carlos Hall</cp:lastModifiedBy>
  <cp:revision>1</cp:revision>
  <dcterms:modified xsi:type="dcterms:W3CDTF">2023-04-24T23:15:26Z</dcterms:modified>
</cp:coreProperties>
</file>